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1" r:id="rId3"/>
    <p:sldId id="257" r:id="rId4"/>
    <p:sldId id="258" r:id="rId5"/>
    <p:sldId id="260" r:id="rId6"/>
    <p:sldId id="262" r:id="rId7"/>
    <p:sldId id="263" r:id="rId8"/>
    <p:sldId id="259" r:id="rId9"/>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646A"/>
    <a:srgbClr val="092223"/>
    <a:srgbClr val="D3A420"/>
    <a:srgbClr val="125853"/>
    <a:srgbClr val="5E6373"/>
    <a:srgbClr val="A8B1AA"/>
    <a:srgbClr val="DE8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44" autoAdjust="0"/>
    <p:restoredTop sz="78062" autoAdjust="0"/>
  </p:normalViewPr>
  <p:slideViewPr>
    <p:cSldViewPr snapToGrid="0">
      <p:cViewPr varScale="1">
        <p:scale>
          <a:sx n="92" d="100"/>
          <a:sy n="92" d="100"/>
        </p:scale>
        <p:origin x="136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E025B1-274C-044F-9F65-2D810736B1B9}" type="datetimeFigureOut">
              <a:rPr lang="en-US" smtClean="0"/>
              <a:t>5/13/2025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FE8CFC-70F1-8347-8FF4-73641439D591}" type="slidenum">
              <a:rPr lang="en-US" smtClean="0"/>
              <a:t>‹#›</a:t>
            </a:fld>
            <a:endParaRPr lang="en-US"/>
          </a:p>
        </p:txBody>
      </p:sp>
    </p:spTree>
    <p:extLst>
      <p:ext uri="{BB962C8B-B14F-4D97-AF65-F5344CB8AC3E}">
        <p14:creationId xmlns:p14="http://schemas.microsoft.com/office/powerpoint/2010/main" val="4130451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a:effectLst/>
                <a:latin typeface="Avenir Book" panose="02000503020000020003"/>
                <a:ea typeface="Times New Roman" panose="02020603050405020304" pitchFamily="18" charset="0"/>
              </a:rPr>
              <a:t>Terangkan tentang konsep identiti dalam Kristus dengan menggunakan Efesus 2:10: </a:t>
            </a:r>
            <a:r>
              <a:rPr lang="ms-MY" sz="1800">
                <a:solidFill>
                  <a:srgbClr val="000000"/>
                </a:solidFill>
                <a:effectLst/>
                <a:latin typeface="Avenir Book" panose="02000503020000020003"/>
                <a:ea typeface="Times New Roman" panose="02020603050405020304" pitchFamily="18" charset="0"/>
              </a:rPr>
              <a:t>Tekankan bahawa kita adalah karya agung Tuhan, diciptakan untuk melakukan pekerjaan yang baik.</a:t>
            </a:r>
            <a:endParaRPr lang="en-MY"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effectLst/>
              </a:rPr>
              <a:t> </a:t>
            </a:r>
            <a:endParaRPr lang="en-US" dirty="0"/>
          </a:p>
        </p:txBody>
      </p:sp>
      <p:sp>
        <p:nvSpPr>
          <p:cNvPr id="4" name="Slide Number Placeholder 3"/>
          <p:cNvSpPr>
            <a:spLocks noGrp="1"/>
          </p:cNvSpPr>
          <p:nvPr>
            <p:ph type="sldNum" sz="quarter" idx="5"/>
          </p:nvPr>
        </p:nvSpPr>
        <p:spPr/>
        <p:txBody>
          <a:bodyPr/>
          <a:lstStyle/>
          <a:p>
            <a:fld id="{5EFE8CFC-70F1-8347-8FF4-73641439D591}" type="slidenum">
              <a:rPr lang="en-US" smtClean="0"/>
              <a:t>4</a:t>
            </a:fld>
            <a:endParaRPr lang="en-US"/>
          </a:p>
        </p:txBody>
      </p:sp>
    </p:spTree>
    <p:extLst>
      <p:ext uri="{BB962C8B-B14F-4D97-AF65-F5344CB8AC3E}">
        <p14:creationId xmlns:p14="http://schemas.microsoft.com/office/powerpoint/2010/main" val="3374594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kern="0">
                <a:effectLst/>
                <a:latin typeface="Avenir Book" panose="02000503020000020003"/>
                <a:ea typeface="Times New Roman" panose="02020603050405020304" pitchFamily="18" charset="0"/>
                <a:cs typeface="Times New Roman" panose="02020603050405020304" pitchFamily="18" charset="0"/>
              </a:rPr>
              <a:t>Bincangkan tentang kepentingan keintiman dengan Tuhan dengan menggunakan Yohanes 15:5. </a:t>
            </a:r>
            <a:r>
              <a:rPr lang="ms-MY" sz="1800">
                <a:solidFill>
                  <a:srgbClr val="000000"/>
                </a:solidFill>
                <a:effectLst/>
                <a:latin typeface="Avenir Book" panose="02000503020000020003"/>
                <a:ea typeface="Times New Roman" panose="02020603050405020304" pitchFamily="18" charset="0"/>
              </a:rPr>
              <a:t>Terangkan tentang konsep tetap tinggal dalam Kristus dan manfaat daripada hubungan yang rapat dengan-Nya.</a:t>
            </a:r>
            <a:endParaRPr lang="en-MY" sz="1800">
              <a:effectLst/>
              <a:latin typeface="Times New Roman" panose="02020603050405020304" pitchFamily="18" charset="0"/>
              <a:ea typeface="Times New Roman" panose="02020603050405020304" pitchFamily="18" charset="0"/>
            </a:endParaRPr>
          </a:p>
          <a:p>
            <a:r>
              <a:rPr lang="en-US">
                <a:effectLst/>
              </a:rPr>
              <a:t> </a:t>
            </a:r>
            <a:endParaRPr lang="en-US" dirty="0"/>
          </a:p>
        </p:txBody>
      </p:sp>
      <p:sp>
        <p:nvSpPr>
          <p:cNvPr id="4" name="Slide Number Placeholder 3"/>
          <p:cNvSpPr>
            <a:spLocks noGrp="1"/>
          </p:cNvSpPr>
          <p:nvPr>
            <p:ph type="sldNum" sz="quarter" idx="5"/>
          </p:nvPr>
        </p:nvSpPr>
        <p:spPr/>
        <p:txBody>
          <a:bodyPr/>
          <a:lstStyle/>
          <a:p>
            <a:fld id="{5EFE8CFC-70F1-8347-8FF4-73641439D591}" type="slidenum">
              <a:rPr lang="en-US" smtClean="0"/>
              <a:t>5</a:t>
            </a:fld>
            <a:endParaRPr lang="en-US"/>
          </a:p>
        </p:txBody>
      </p:sp>
    </p:spTree>
    <p:extLst>
      <p:ext uri="{BB962C8B-B14F-4D97-AF65-F5344CB8AC3E}">
        <p14:creationId xmlns:p14="http://schemas.microsoft.com/office/powerpoint/2010/main" val="3018588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ms-MY" sz="1800" kern="0">
                <a:effectLst/>
                <a:latin typeface="Avenir Book" panose="02000503020000020003"/>
                <a:ea typeface="Times New Roman" panose="02020603050405020304" pitchFamily="18" charset="0"/>
                <a:cs typeface="Times New Roman" panose="02020603050405020304" pitchFamily="18" charset="0"/>
              </a:rPr>
              <a:t>Bincangkan tentang kepentingan keintiman dengan Tuhan dengan menggunakan Yohanes 15:5.  Perkenalkan akronim ABIDE and berikan contoh-contoh praktikal untuk setiap poin.</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EFE8CFC-70F1-8347-8FF4-73641439D591}" type="slidenum">
              <a:rPr lang="en-US" smtClean="0"/>
              <a:t>6</a:t>
            </a:fld>
            <a:endParaRPr lang="en-US"/>
          </a:p>
        </p:txBody>
      </p:sp>
    </p:spTree>
    <p:extLst>
      <p:ext uri="{BB962C8B-B14F-4D97-AF65-F5344CB8AC3E}">
        <p14:creationId xmlns:p14="http://schemas.microsoft.com/office/powerpoint/2010/main" val="4079952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a:effectLst/>
                <a:latin typeface="Avenir Book" panose="02000503020000020003"/>
                <a:ea typeface="Times New Roman" panose="02020603050405020304" pitchFamily="18" charset="0"/>
              </a:rPr>
              <a:t>Jelaskan konsep hidup secara sengaja dengan niat untuk Tuhan dengan menggunakan Efesus 2:10: “Kerana kita ini buatan-Nya, dicipta dalam Kristus Yesus untuk melakukan perbuatan baik, yang telah disediakan terdahulu oleh Allah untuk kita lakukan.” Kongsikan kisah Nancy dari khutbah sebagai contoh bagaimana hidup dengan tujuan walaupun menghadapi cabaran. Galakkan para wanita untu mengambil bahagian dalam aktitviti-aktiviti yang dicadangkan di atas. </a:t>
            </a:r>
            <a:endParaRPr lang="en-MY"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EFE8CFC-70F1-8347-8FF4-73641439D591}" type="slidenum">
              <a:rPr lang="en-US" smtClean="0"/>
              <a:t>7</a:t>
            </a:fld>
            <a:endParaRPr lang="en-US"/>
          </a:p>
        </p:txBody>
      </p:sp>
    </p:spTree>
    <p:extLst>
      <p:ext uri="{BB962C8B-B14F-4D97-AF65-F5344CB8AC3E}">
        <p14:creationId xmlns:p14="http://schemas.microsoft.com/office/powerpoint/2010/main" val="775820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b="1">
                <a:effectLst/>
                <a:latin typeface="Avenir Book" panose="02000503020000020003"/>
                <a:ea typeface="Times New Roman" panose="02020603050405020304" pitchFamily="18" charset="0"/>
              </a:rPr>
              <a:t>Kesimpulan dan Panggilan untuk Bertindak:</a:t>
            </a:r>
            <a:r>
              <a:rPr lang="ms-MY" sz="1800">
                <a:effectLst/>
                <a:latin typeface="Avenir Book" panose="02000503020000020003"/>
                <a:ea typeface="Times New Roman" panose="02020603050405020304" pitchFamily="18" charset="0"/>
              </a:rPr>
              <a:t> Ringkaskan tiga I.  </a:t>
            </a:r>
            <a:r>
              <a:rPr lang="ms-MY" sz="1800">
                <a:solidFill>
                  <a:srgbClr val="000000"/>
                </a:solidFill>
                <a:effectLst/>
                <a:latin typeface="Avenir Book" panose="02000503020000020003"/>
                <a:ea typeface="Times New Roman" panose="02020603050405020304" pitchFamily="18" charset="0"/>
              </a:rPr>
              <a:t>Jemput peserta untuk berkomitmen mengaplikasikan prinsip-prinsip ini dalam kehidupan mereka. Galakkan mereka untuk mengangkat tangan jika mereka ingin menyerahkan kerinduan serta keinginan jiwa mereka kepada Tuhan. </a:t>
            </a:r>
            <a:r>
              <a:rPr lang="ms-MY" sz="1800">
                <a:effectLst/>
                <a:latin typeface="Avenir Book" panose="02000503020000020003"/>
                <a:ea typeface="Times New Roman" panose="02020603050405020304" pitchFamily="18" charset="0"/>
              </a:rPr>
              <a:t>Berdoalah untuk bimbingan dan kekuatan Tuhan sementara peserta berusaha untuk menghidupkan </a:t>
            </a:r>
            <a:r>
              <a:rPr lang="ms-MY" sz="1800" i="1">
                <a:effectLst/>
                <a:latin typeface="Avenir Book" panose="02000503020000020003"/>
                <a:ea typeface="Times New Roman" panose="02020603050405020304" pitchFamily="18" charset="0"/>
              </a:rPr>
              <a:t>identiti, keintiman, dan niat</a:t>
            </a:r>
            <a:r>
              <a:rPr lang="ms-MY" sz="1800">
                <a:effectLst/>
                <a:latin typeface="Avenir Book" panose="02000503020000020003"/>
                <a:ea typeface="Times New Roman" panose="02020603050405020304" pitchFamily="18" charset="0"/>
              </a:rPr>
              <a:t> mereka dalam Kristus.</a:t>
            </a:r>
            <a:endParaRPr lang="en-MY"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80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EFE8CFC-70F1-8347-8FF4-73641439D591}" type="slidenum">
              <a:rPr lang="en-US" smtClean="0"/>
              <a:t>8</a:t>
            </a:fld>
            <a:endParaRPr lang="en-US"/>
          </a:p>
        </p:txBody>
      </p:sp>
    </p:spTree>
    <p:extLst>
      <p:ext uri="{BB962C8B-B14F-4D97-AF65-F5344CB8AC3E}">
        <p14:creationId xmlns:p14="http://schemas.microsoft.com/office/powerpoint/2010/main" val="3155845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7BC76-B972-F2A6-576C-B4EA2A7895B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pt-BR"/>
          </a:p>
        </p:txBody>
      </p:sp>
      <p:sp>
        <p:nvSpPr>
          <p:cNvPr id="3" name="Subtitle 2">
            <a:extLst>
              <a:ext uri="{FF2B5EF4-FFF2-40B4-BE49-F238E27FC236}">
                <a16:creationId xmlns:a16="http://schemas.microsoft.com/office/drawing/2014/main" id="{5468E9E5-3E59-2CE5-3152-A1F16A0E1C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a:p>
        </p:txBody>
      </p:sp>
      <p:sp>
        <p:nvSpPr>
          <p:cNvPr id="4" name="Date Placeholder 3">
            <a:extLst>
              <a:ext uri="{FF2B5EF4-FFF2-40B4-BE49-F238E27FC236}">
                <a16:creationId xmlns:a16="http://schemas.microsoft.com/office/drawing/2014/main" id="{03C55046-9A0B-D774-C6B9-E637A39F2CD2}"/>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5" name="Footer Placeholder 4">
            <a:extLst>
              <a:ext uri="{FF2B5EF4-FFF2-40B4-BE49-F238E27FC236}">
                <a16:creationId xmlns:a16="http://schemas.microsoft.com/office/drawing/2014/main" id="{72188F71-DD25-EE01-6850-CEECB11B379A}"/>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50919CE2-749A-5BF4-2CAB-F9D9BD689DEA}"/>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2787920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4063B-EB39-76DA-A051-D8FAC906E7A8}"/>
              </a:ext>
            </a:extLst>
          </p:cNvPr>
          <p:cNvSpPr>
            <a:spLocks noGrp="1"/>
          </p:cNvSpPr>
          <p:nvPr>
            <p:ph type="title"/>
          </p:nvPr>
        </p:nvSpPr>
        <p:spPr/>
        <p:txBody>
          <a:bodyPr/>
          <a:lstStyle/>
          <a:p>
            <a:r>
              <a:rPr lang="en-US"/>
              <a:t>Click to edit Master title style</a:t>
            </a:r>
            <a:endParaRPr lang="pt-BR"/>
          </a:p>
        </p:txBody>
      </p:sp>
      <p:sp>
        <p:nvSpPr>
          <p:cNvPr id="3" name="Vertical Text Placeholder 2">
            <a:extLst>
              <a:ext uri="{FF2B5EF4-FFF2-40B4-BE49-F238E27FC236}">
                <a16:creationId xmlns:a16="http://schemas.microsoft.com/office/drawing/2014/main" id="{DCDB1E51-8895-7952-069C-D7867E9B213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E8BF3769-856D-F0B3-BF0A-15A23EF159F6}"/>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5" name="Footer Placeholder 4">
            <a:extLst>
              <a:ext uri="{FF2B5EF4-FFF2-40B4-BE49-F238E27FC236}">
                <a16:creationId xmlns:a16="http://schemas.microsoft.com/office/drawing/2014/main" id="{1C26EBE0-15FD-C626-31D6-058E070C6F84}"/>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437EACBD-467D-FBF8-B2C5-D1CE5434D6BE}"/>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74161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84DB61-4D2B-68CF-742E-5A2105D9B9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pt-BR"/>
          </a:p>
        </p:txBody>
      </p:sp>
      <p:sp>
        <p:nvSpPr>
          <p:cNvPr id="3" name="Vertical Text Placeholder 2">
            <a:extLst>
              <a:ext uri="{FF2B5EF4-FFF2-40B4-BE49-F238E27FC236}">
                <a16:creationId xmlns:a16="http://schemas.microsoft.com/office/drawing/2014/main" id="{BB04C7BC-EC4F-357D-939C-4A83A618DB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C72032C4-7D52-32CD-51D7-5C3BD443D290}"/>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5" name="Footer Placeholder 4">
            <a:extLst>
              <a:ext uri="{FF2B5EF4-FFF2-40B4-BE49-F238E27FC236}">
                <a16:creationId xmlns:a16="http://schemas.microsoft.com/office/drawing/2014/main" id="{59C1571C-4BA8-67BD-6E9C-DA74F3E173F6}"/>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33083481-9B41-1C55-288F-43E0117E49D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866080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A3A22-CFF4-4FD7-0D01-6EE68517A311}"/>
              </a:ext>
            </a:extLst>
          </p:cNvPr>
          <p:cNvSpPr>
            <a:spLocks noGrp="1"/>
          </p:cNvSpPr>
          <p:nvPr>
            <p:ph type="title"/>
          </p:nvPr>
        </p:nvSpPr>
        <p:spPr/>
        <p:txBody>
          <a:bodyPr/>
          <a:lstStyle/>
          <a:p>
            <a:r>
              <a:rPr lang="en-US"/>
              <a:t>Click to edit Master title style</a:t>
            </a:r>
            <a:endParaRPr lang="pt-BR"/>
          </a:p>
        </p:txBody>
      </p:sp>
      <p:sp>
        <p:nvSpPr>
          <p:cNvPr id="3" name="Content Placeholder 2">
            <a:extLst>
              <a:ext uri="{FF2B5EF4-FFF2-40B4-BE49-F238E27FC236}">
                <a16:creationId xmlns:a16="http://schemas.microsoft.com/office/drawing/2014/main" id="{BBFB49A3-DFA0-9882-CD99-538989B73B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2D8EB6CB-FDB0-56FF-A250-1015EC61942E}"/>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5" name="Footer Placeholder 4">
            <a:extLst>
              <a:ext uri="{FF2B5EF4-FFF2-40B4-BE49-F238E27FC236}">
                <a16:creationId xmlns:a16="http://schemas.microsoft.com/office/drawing/2014/main" id="{918FBB6D-B890-5AE4-3B14-2A4C6A6DF858}"/>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A8DE9148-B801-AC1D-E9B3-870EFF6B567A}"/>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34789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52DC4-092C-0B67-3BBC-AFDDA87D53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pt-BR"/>
          </a:p>
        </p:txBody>
      </p:sp>
      <p:sp>
        <p:nvSpPr>
          <p:cNvPr id="3" name="Text Placeholder 2">
            <a:extLst>
              <a:ext uri="{FF2B5EF4-FFF2-40B4-BE49-F238E27FC236}">
                <a16:creationId xmlns:a16="http://schemas.microsoft.com/office/drawing/2014/main" id="{6431B5A0-6594-0923-4A2D-2DDD6C7137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0695A1-481B-1E79-2E31-36E387D498CF}"/>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5" name="Footer Placeholder 4">
            <a:extLst>
              <a:ext uri="{FF2B5EF4-FFF2-40B4-BE49-F238E27FC236}">
                <a16:creationId xmlns:a16="http://schemas.microsoft.com/office/drawing/2014/main" id="{E12B2A26-D894-5162-8BAD-06D00A3D47EB}"/>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72D9580A-6AF6-2F2D-E30F-FC3EE8F0783F}"/>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662867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CF7AA-B3FD-79B1-6AE2-3B064842C9EF}"/>
              </a:ext>
            </a:extLst>
          </p:cNvPr>
          <p:cNvSpPr>
            <a:spLocks noGrp="1"/>
          </p:cNvSpPr>
          <p:nvPr>
            <p:ph type="title"/>
          </p:nvPr>
        </p:nvSpPr>
        <p:spPr/>
        <p:txBody>
          <a:bodyPr/>
          <a:lstStyle/>
          <a:p>
            <a:r>
              <a:rPr lang="en-US"/>
              <a:t>Click to edit Master title style</a:t>
            </a:r>
            <a:endParaRPr lang="pt-BR"/>
          </a:p>
        </p:txBody>
      </p:sp>
      <p:sp>
        <p:nvSpPr>
          <p:cNvPr id="3" name="Content Placeholder 2">
            <a:extLst>
              <a:ext uri="{FF2B5EF4-FFF2-40B4-BE49-F238E27FC236}">
                <a16:creationId xmlns:a16="http://schemas.microsoft.com/office/drawing/2014/main" id="{5DB705DF-4D6A-0CF5-F9B8-23F3D0FB4F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Content Placeholder 3">
            <a:extLst>
              <a:ext uri="{FF2B5EF4-FFF2-40B4-BE49-F238E27FC236}">
                <a16:creationId xmlns:a16="http://schemas.microsoft.com/office/drawing/2014/main" id="{C29C15D0-5599-0240-1BD5-801CC578E8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Date Placeholder 4">
            <a:extLst>
              <a:ext uri="{FF2B5EF4-FFF2-40B4-BE49-F238E27FC236}">
                <a16:creationId xmlns:a16="http://schemas.microsoft.com/office/drawing/2014/main" id="{D81AD005-3CCE-AF19-FF1B-7F29C499C4D8}"/>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6" name="Footer Placeholder 5">
            <a:extLst>
              <a:ext uri="{FF2B5EF4-FFF2-40B4-BE49-F238E27FC236}">
                <a16:creationId xmlns:a16="http://schemas.microsoft.com/office/drawing/2014/main" id="{CFED1DED-B187-C2EE-DDEF-28CDB740326A}"/>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DA3BD4A4-D064-B5E9-DDBC-5E25E045FC2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741630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E4A74-C41A-1F71-1477-CA09AEF6C211}"/>
              </a:ext>
            </a:extLst>
          </p:cNvPr>
          <p:cNvSpPr>
            <a:spLocks noGrp="1"/>
          </p:cNvSpPr>
          <p:nvPr>
            <p:ph type="title"/>
          </p:nvPr>
        </p:nvSpPr>
        <p:spPr>
          <a:xfrm>
            <a:off x="839788" y="365125"/>
            <a:ext cx="10515600" cy="1325563"/>
          </a:xfrm>
        </p:spPr>
        <p:txBody>
          <a:bodyPr/>
          <a:lstStyle/>
          <a:p>
            <a:r>
              <a:rPr lang="en-US"/>
              <a:t>Click to edit Master title style</a:t>
            </a:r>
            <a:endParaRPr lang="pt-BR"/>
          </a:p>
        </p:txBody>
      </p:sp>
      <p:sp>
        <p:nvSpPr>
          <p:cNvPr id="3" name="Text Placeholder 2">
            <a:extLst>
              <a:ext uri="{FF2B5EF4-FFF2-40B4-BE49-F238E27FC236}">
                <a16:creationId xmlns:a16="http://schemas.microsoft.com/office/drawing/2014/main" id="{7EEFCE21-9169-0F94-410E-B938AEADF3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5CB15C6-473E-7784-23D3-B6ED2DE9B9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Text Placeholder 4">
            <a:extLst>
              <a:ext uri="{FF2B5EF4-FFF2-40B4-BE49-F238E27FC236}">
                <a16:creationId xmlns:a16="http://schemas.microsoft.com/office/drawing/2014/main" id="{CD5864F0-E273-1F16-F0EB-B9F1B83158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4FF94E-0507-5E82-2BCF-7377114B175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7" name="Date Placeholder 6">
            <a:extLst>
              <a:ext uri="{FF2B5EF4-FFF2-40B4-BE49-F238E27FC236}">
                <a16:creationId xmlns:a16="http://schemas.microsoft.com/office/drawing/2014/main" id="{BAFA44A3-0114-DDA4-9EF0-87E91D2A6F8B}"/>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8" name="Footer Placeholder 7">
            <a:extLst>
              <a:ext uri="{FF2B5EF4-FFF2-40B4-BE49-F238E27FC236}">
                <a16:creationId xmlns:a16="http://schemas.microsoft.com/office/drawing/2014/main" id="{60377783-660C-D39E-D2D0-6BF98D151D49}"/>
              </a:ext>
            </a:extLst>
          </p:cNvPr>
          <p:cNvSpPr>
            <a:spLocks noGrp="1"/>
          </p:cNvSpPr>
          <p:nvPr>
            <p:ph type="ftr" sz="quarter" idx="11"/>
          </p:nvPr>
        </p:nvSpPr>
        <p:spPr/>
        <p:txBody>
          <a:bodyPr/>
          <a:lstStyle/>
          <a:p>
            <a:endParaRPr lang="pt-BR"/>
          </a:p>
        </p:txBody>
      </p:sp>
      <p:sp>
        <p:nvSpPr>
          <p:cNvPr id="9" name="Slide Number Placeholder 8">
            <a:extLst>
              <a:ext uri="{FF2B5EF4-FFF2-40B4-BE49-F238E27FC236}">
                <a16:creationId xmlns:a16="http://schemas.microsoft.com/office/drawing/2014/main" id="{1AEF9AA5-8E4F-F7CD-33E9-B7794BBA18AB}"/>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71910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9312F-4DAF-FAE5-4AAB-39B9691CECF2}"/>
              </a:ext>
            </a:extLst>
          </p:cNvPr>
          <p:cNvSpPr>
            <a:spLocks noGrp="1"/>
          </p:cNvSpPr>
          <p:nvPr>
            <p:ph type="title"/>
          </p:nvPr>
        </p:nvSpPr>
        <p:spPr/>
        <p:txBody>
          <a:bodyPr/>
          <a:lstStyle/>
          <a:p>
            <a:r>
              <a:rPr lang="en-US"/>
              <a:t>Click to edit Master title style</a:t>
            </a:r>
            <a:endParaRPr lang="pt-BR"/>
          </a:p>
        </p:txBody>
      </p:sp>
      <p:sp>
        <p:nvSpPr>
          <p:cNvPr id="3" name="Date Placeholder 2">
            <a:extLst>
              <a:ext uri="{FF2B5EF4-FFF2-40B4-BE49-F238E27FC236}">
                <a16:creationId xmlns:a16="http://schemas.microsoft.com/office/drawing/2014/main" id="{8DB131BF-B9FF-7C84-D45F-474D76123A72}"/>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4" name="Footer Placeholder 3">
            <a:extLst>
              <a:ext uri="{FF2B5EF4-FFF2-40B4-BE49-F238E27FC236}">
                <a16:creationId xmlns:a16="http://schemas.microsoft.com/office/drawing/2014/main" id="{729417E3-436F-2E84-921B-74484C528703}"/>
              </a:ext>
            </a:extLst>
          </p:cNvPr>
          <p:cNvSpPr>
            <a:spLocks noGrp="1"/>
          </p:cNvSpPr>
          <p:nvPr>
            <p:ph type="ftr" sz="quarter" idx="11"/>
          </p:nvPr>
        </p:nvSpPr>
        <p:spPr/>
        <p:txBody>
          <a:bodyPr/>
          <a:lstStyle/>
          <a:p>
            <a:endParaRPr lang="pt-BR"/>
          </a:p>
        </p:txBody>
      </p:sp>
      <p:sp>
        <p:nvSpPr>
          <p:cNvPr id="5" name="Slide Number Placeholder 4">
            <a:extLst>
              <a:ext uri="{FF2B5EF4-FFF2-40B4-BE49-F238E27FC236}">
                <a16:creationId xmlns:a16="http://schemas.microsoft.com/office/drawing/2014/main" id="{639EE9F0-1DBC-F573-E2B8-CE20062EB810}"/>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4067446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B5B57E-F04B-3079-73B8-0639DE6038AF}"/>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3" name="Footer Placeholder 2">
            <a:extLst>
              <a:ext uri="{FF2B5EF4-FFF2-40B4-BE49-F238E27FC236}">
                <a16:creationId xmlns:a16="http://schemas.microsoft.com/office/drawing/2014/main" id="{E403B380-ACEB-CD8B-67A4-2F1E1BBF8529}"/>
              </a:ext>
            </a:extLst>
          </p:cNvPr>
          <p:cNvSpPr>
            <a:spLocks noGrp="1"/>
          </p:cNvSpPr>
          <p:nvPr>
            <p:ph type="ftr" sz="quarter" idx="11"/>
          </p:nvPr>
        </p:nvSpPr>
        <p:spPr/>
        <p:txBody>
          <a:bodyPr/>
          <a:lstStyle/>
          <a:p>
            <a:endParaRPr lang="pt-BR"/>
          </a:p>
        </p:txBody>
      </p:sp>
      <p:sp>
        <p:nvSpPr>
          <p:cNvPr id="4" name="Slide Number Placeholder 3">
            <a:extLst>
              <a:ext uri="{FF2B5EF4-FFF2-40B4-BE49-F238E27FC236}">
                <a16:creationId xmlns:a16="http://schemas.microsoft.com/office/drawing/2014/main" id="{046EE92F-E2C0-BA3B-6029-37153020638F}"/>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53551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C2615-22F2-8C54-6D75-63EF33957B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BR"/>
          </a:p>
        </p:txBody>
      </p:sp>
      <p:sp>
        <p:nvSpPr>
          <p:cNvPr id="3" name="Content Placeholder 2">
            <a:extLst>
              <a:ext uri="{FF2B5EF4-FFF2-40B4-BE49-F238E27FC236}">
                <a16:creationId xmlns:a16="http://schemas.microsoft.com/office/drawing/2014/main" id="{6B86110E-3510-7B75-9DE8-11604C4E11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Text Placeholder 3">
            <a:extLst>
              <a:ext uri="{FF2B5EF4-FFF2-40B4-BE49-F238E27FC236}">
                <a16:creationId xmlns:a16="http://schemas.microsoft.com/office/drawing/2014/main" id="{CC6ACEA4-DEB3-385B-3A00-9AF343D2D9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1A2596-EC95-1BA2-DF68-782AA9EFDB18}"/>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6" name="Footer Placeholder 5">
            <a:extLst>
              <a:ext uri="{FF2B5EF4-FFF2-40B4-BE49-F238E27FC236}">
                <a16:creationId xmlns:a16="http://schemas.microsoft.com/office/drawing/2014/main" id="{04E09BAC-1C7A-8528-AEBC-5C30A6574561}"/>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156BCBF8-26D8-B80D-6ED8-E1990085548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831769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44614-450D-FCEA-96D2-8AF8DD828F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BR"/>
          </a:p>
        </p:txBody>
      </p:sp>
      <p:sp>
        <p:nvSpPr>
          <p:cNvPr id="3" name="Picture Placeholder 2">
            <a:extLst>
              <a:ext uri="{FF2B5EF4-FFF2-40B4-BE49-F238E27FC236}">
                <a16:creationId xmlns:a16="http://schemas.microsoft.com/office/drawing/2014/main" id="{45987AED-23F5-E5F4-2AB6-6F439C3756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Text Placeholder 3">
            <a:extLst>
              <a:ext uri="{FF2B5EF4-FFF2-40B4-BE49-F238E27FC236}">
                <a16:creationId xmlns:a16="http://schemas.microsoft.com/office/drawing/2014/main" id="{EB297F53-5FC6-9663-C31B-3382DB0B4D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77D5A1-4694-A2B5-7474-6DB6B758A617}"/>
              </a:ext>
            </a:extLst>
          </p:cNvPr>
          <p:cNvSpPr>
            <a:spLocks noGrp="1"/>
          </p:cNvSpPr>
          <p:nvPr>
            <p:ph type="dt" sz="half" idx="10"/>
          </p:nvPr>
        </p:nvSpPr>
        <p:spPr/>
        <p:txBody>
          <a:bodyPr/>
          <a:lstStyle/>
          <a:p>
            <a:fld id="{10629ADE-8CFD-4149-873B-3F8662D8AEAA}" type="datetimeFigureOut">
              <a:rPr lang="pt-BR" smtClean="0"/>
              <a:t>13/05/2025</a:t>
            </a:fld>
            <a:endParaRPr lang="pt-BR"/>
          </a:p>
        </p:txBody>
      </p:sp>
      <p:sp>
        <p:nvSpPr>
          <p:cNvPr id="6" name="Footer Placeholder 5">
            <a:extLst>
              <a:ext uri="{FF2B5EF4-FFF2-40B4-BE49-F238E27FC236}">
                <a16:creationId xmlns:a16="http://schemas.microsoft.com/office/drawing/2014/main" id="{79A19BA5-7361-BD5F-8D49-7ED81FE3B717}"/>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DCCF5C22-5CFF-C0C7-67A9-9A035C1F0A07}"/>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193976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A441DD-D9B4-033A-06AE-39F00A0917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pt-BR"/>
          </a:p>
        </p:txBody>
      </p:sp>
      <p:sp>
        <p:nvSpPr>
          <p:cNvPr id="3" name="Text Placeholder 2">
            <a:extLst>
              <a:ext uri="{FF2B5EF4-FFF2-40B4-BE49-F238E27FC236}">
                <a16:creationId xmlns:a16="http://schemas.microsoft.com/office/drawing/2014/main" id="{0BE5B379-CA6C-C0BC-5953-4E354ED134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C475C338-5207-ABFC-FD22-01E247CC72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629ADE-8CFD-4149-873B-3F8662D8AEAA}" type="datetimeFigureOut">
              <a:rPr lang="pt-BR" smtClean="0"/>
              <a:t>13/05/2025</a:t>
            </a:fld>
            <a:endParaRPr lang="pt-BR"/>
          </a:p>
        </p:txBody>
      </p:sp>
      <p:sp>
        <p:nvSpPr>
          <p:cNvPr id="5" name="Footer Placeholder 4">
            <a:extLst>
              <a:ext uri="{FF2B5EF4-FFF2-40B4-BE49-F238E27FC236}">
                <a16:creationId xmlns:a16="http://schemas.microsoft.com/office/drawing/2014/main" id="{2E5E2FBA-F896-00F0-594A-7D3813B62B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a:extLst>
              <a:ext uri="{FF2B5EF4-FFF2-40B4-BE49-F238E27FC236}">
                <a16:creationId xmlns:a16="http://schemas.microsoft.com/office/drawing/2014/main" id="{66CB4833-CF0B-3672-8589-BF102C0ED1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3ECBDF-92E9-42AC-A2BC-5761CD677A07}" type="slidenum">
              <a:rPr lang="pt-BR" smtClean="0"/>
              <a:t>‹#›</a:t>
            </a:fld>
            <a:endParaRPr lang="pt-BR"/>
          </a:p>
        </p:txBody>
      </p:sp>
    </p:spTree>
    <p:extLst>
      <p:ext uri="{BB962C8B-B14F-4D97-AF65-F5344CB8AC3E}">
        <p14:creationId xmlns:p14="http://schemas.microsoft.com/office/powerpoint/2010/main" val="3980832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EC13DD-AC22-48CB-6771-9744EF262B67}"/>
              </a:ext>
            </a:extLst>
          </p:cNvPr>
          <p:cNvSpPr>
            <a:spLocks noGrp="1"/>
          </p:cNvSpPr>
          <p:nvPr>
            <p:ph type="subTitle" idx="1"/>
          </p:nvPr>
        </p:nvSpPr>
        <p:spPr>
          <a:xfrm>
            <a:off x="265460" y="3806740"/>
            <a:ext cx="4161570" cy="643867"/>
          </a:xfrm>
        </p:spPr>
        <p:txBody>
          <a:bodyPr>
            <a:noAutofit/>
          </a:bodyPr>
          <a:lstStyle/>
          <a:p>
            <a:pPr algn="l"/>
            <a:r>
              <a:rPr lang="pt-BR" sz="3200" b="1">
                <a:latin typeface="Montserrat ExtraBold" panose="00000900000000000000" pitchFamily="50" charset="0"/>
              </a:rPr>
              <a:t>KERINDUAN </a:t>
            </a:r>
            <a:endParaRPr lang="pt-BR" sz="3200" b="1" dirty="0">
              <a:latin typeface="Montserrat ExtraBold" panose="00000900000000000000" pitchFamily="50" charset="0"/>
            </a:endParaRPr>
          </a:p>
        </p:txBody>
      </p:sp>
      <p:sp>
        <p:nvSpPr>
          <p:cNvPr id="2" name="Subtitle 2">
            <a:extLst>
              <a:ext uri="{FF2B5EF4-FFF2-40B4-BE49-F238E27FC236}">
                <a16:creationId xmlns:a16="http://schemas.microsoft.com/office/drawing/2014/main" id="{7184E8D1-508A-4068-5C20-46D473BF4A9D}"/>
              </a:ext>
            </a:extLst>
          </p:cNvPr>
          <p:cNvSpPr txBox="1">
            <a:spLocks/>
          </p:cNvSpPr>
          <p:nvPr/>
        </p:nvSpPr>
        <p:spPr>
          <a:xfrm>
            <a:off x="172758" y="4314683"/>
            <a:ext cx="5812031" cy="88206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7200">
                <a:solidFill>
                  <a:schemeClr val="bg1"/>
                </a:solidFill>
                <a:latin typeface="Montserrat Light" panose="00000400000000000000" pitchFamily="50" charset="0"/>
              </a:rPr>
              <a:t>JIWA</a:t>
            </a:r>
            <a:endParaRPr lang="pt-BR" sz="7200" dirty="0">
              <a:solidFill>
                <a:schemeClr val="bg1"/>
              </a:solidFill>
              <a:latin typeface="Montserrat Light" panose="00000400000000000000" pitchFamily="50" charset="0"/>
            </a:endParaRPr>
          </a:p>
        </p:txBody>
      </p:sp>
      <p:sp>
        <p:nvSpPr>
          <p:cNvPr id="4" name="Title 6">
            <a:extLst>
              <a:ext uri="{FF2B5EF4-FFF2-40B4-BE49-F238E27FC236}">
                <a16:creationId xmlns:a16="http://schemas.microsoft.com/office/drawing/2014/main" id="{A195A87D-EBBE-4097-6965-6896BAAD152E}"/>
              </a:ext>
            </a:extLst>
          </p:cNvPr>
          <p:cNvSpPr>
            <a:spLocks noGrp="1"/>
          </p:cNvSpPr>
          <p:nvPr>
            <p:ph type="ctrTitle"/>
          </p:nvPr>
        </p:nvSpPr>
        <p:spPr>
          <a:xfrm>
            <a:off x="265460" y="5597763"/>
            <a:ext cx="7489752" cy="962092"/>
          </a:xfrm>
        </p:spPr>
        <p:txBody>
          <a:bodyPr>
            <a:noAutofit/>
          </a:bodyPr>
          <a:lstStyle/>
          <a:p>
            <a:pPr algn="l">
              <a:lnSpc>
                <a:spcPct val="100000"/>
              </a:lnSpc>
            </a:pPr>
            <a:r>
              <a:rPr lang="ms-MY" sz="1800" kern="0">
                <a:effectLst/>
                <a:latin typeface="Century" panose="02040604050505020304" pitchFamily="18" charset="0"/>
                <a:ea typeface="Times New Roman" panose="02020603050405020304" pitchFamily="18" charset="0"/>
                <a:cs typeface="Times New Roman" panose="02020603050405020304" pitchFamily="18" charset="0"/>
              </a:rPr>
              <a:t>Kerana kita ini buatan-Nya, dicipta dalam Kristus Yesus untuk melakukan perbuatan baik, yang telah disediakan terdahulu oleh Allah untuk kita lakukan. </a:t>
            </a:r>
            <a:r>
              <a:rPr lang="en-US" sz="1800">
                <a:effectLst/>
                <a:latin typeface="Century" panose="02040604050505020304" pitchFamily="18" charset="0"/>
                <a:ea typeface="Calibri" panose="020F0502020204030204" pitchFamily="34" charset="0"/>
                <a:cs typeface="Times New Roman" panose="02020603050405020304" pitchFamily="18" charset="0"/>
              </a:rPr>
              <a:t>—</a:t>
            </a:r>
            <a:r>
              <a:rPr lang="en-US" sz="1400">
                <a:effectLst/>
                <a:latin typeface="Century" panose="02040604050505020304" pitchFamily="18" charset="0"/>
                <a:ea typeface="Calibri" panose="020F0502020204030204" pitchFamily="34" charset="0"/>
                <a:cs typeface="Aptos" panose="020B0004020202020204" pitchFamily="34" charset="0"/>
              </a:rPr>
              <a:t>Efesus 2:10, AVB</a:t>
            </a:r>
            <a:endParaRPr lang="pt-BR" dirty="0"/>
          </a:p>
        </p:txBody>
      </p:sp>
      <p:sp>
        <p:nvSpPr>
          <p:cNvPr id="6" name="TextBox 5">
            <a:extLst>
              <a:ext uri="{FF2B5EF4-FFF2-40B4-BE49-F238E27FC236}">
                <a16:creationId xmlns:a16="http://schemas.microsoft.com/office/drawing/2014/main" id="{81E9E25D-E649-9F31-5CDC-BFEA9A0AED1E}"/>
              </a:ext>
            </a:extLst>
          </p:cNvPr>
          <p:cNvSpPr txBox="1"/>
          <p:nvPr/>
        </p:nvSpPr>
        <p:spPr>
          <a:xfrm>
            <a:off x="1405236" y="230400"/>
            <a:ext cx="3338644" cy="707886"/>
          </a:xfrm>
          <a:prstGeom prst="rect">
            <a:avLst/>
          </a:prstGeom>
          <a:noFill/>
        </p:spPr>
        <p:txBody>
          <a:bodyPr wrap="square">
            <a:spAutoFit/>
          </a:bodyPr>
          <a:lstStyle/>
          <a:p>
            <a:r>
              <a:rPr lang="pt-BR" sz="2000" spc="300">
                <a:solidFill>
                  <a:srgbClr val="092223"/>
                </a:solidFill>
                <a:latin typeface="Montserrat Medium" panose="00000600000000000000" pitchFamily="50" charset="0"/>
              </a:rPr>
              <a:t>HARI PENEKANAN </a:t>
            </a:r>
          </a:p>
          <a:p>
            <a:r>
              <a:rPr lang="en-US" sz="2000">
                <a:latin typeface="Cambria" panose="02040503050406030204" pitchFamily="18" charset="0"/>
                <a:ea typeface="Times New Roman" panose="02020603050405020304" pitchFamily="18" charset="0"/>
                <a:cs typeface="Aptos" panose="020B0004020202020204" pitchFamily="34" charset="0"/>
              </a:rPr>
              <a:t>Pelayanan Wanita </a:t>
            </a:r>
            <a:endParaRPr lang="pt-BR" sz="2000" spc="300" dirty="0">
              <a:solidFill>
                <a:srgbClr val="092223"/>
              </a:solidFill>
              <a:latin typeface="Montserrat Medium" panose="00000600000000000000" pitchFamily="50" charset="0"/>
            </a:endParaRPr>
          </a:p>
        </p:txBody>
      </p:sp>
      <p:sp>
        <p:nvSpPr>
          <p:cNvPr id="5" name="TextBox 4">
            <a:extLst>
              <a:ext uri="{FF2B5EF4-FFF2-40B4-BE49-F238E27FC236}">
                <a16:creationId xmlns:a16="http://schemas.microsoft.com/office/drawing/2014/main" id="{AF4464E1-7FAA-6CF3-BE77-34FFD628B9CF}"/>
              </a:ext>
            </a:extLst>
          </p:cNvPr>
          <p:cNvSpPr txBox="1"/>
          <p:nvPr/>
        </p:nvSpPr>
        <p:spPr>
          <a:xfrm>
            <a:off x="265460" y="5274597"/>
            <a:ext cx="5460833" cy="646331"/>
          </a:xfrm>
          <a:prstGeom prst="rect">
            <a:avLst/>
          </a:prstGeom>
          <a:noFill/>
        </p:spPr>
        <p:txBody>
          <a:bodyPr wrap="square" rtlCol="0">
            <a:spAutoFit/>
          </a:bodyPr>
          <a:lstStyle/>
          <a:p>
            <a:r>
              <a:rPr lang="en-US" sz="1800" kern="100">
                <a:solidFill>
                  <a:schemeClr val="bg1">
                    <a:lumMod val="95000"/>
                  </a:schemeClr>
                </a:solidFill>
                <a:effectLst/>
                <a:latin typeface="Avenir Book" panose="02000503020000020003" pitchFamily="2" charset="0"/>
                <a:ea typeface="Calibri" panose="020F0502020204030204" pitchFamily="34" charset="0"/>
                <a:cs typeface="Calibri" panose="020F0502020204030204" pitchFamily="34" charset="0"/>
              </a:rPr>
              <a:t>Ditulis oleh Nancy </a:t>
            </a:r>
            <a:r>
              <a:rPr lang="en-US" sz="1800" kern="100" dirty="0">
                <a:solidFill>
                  <a:schemeClr val="bg1">
                    <a:lumMod val="95000"/>
                  </a:schemeClr>
                </a:solidFill>
                <a:effectLst/>
                <a:latin typeface="Avenir Book" panose="02000503020000020003" pitchFamily="2" charset="0"/>
                <a:ea typeface="Calibri" panose="020F0502020204030204" pitchFamily="34" charset="0"/>
                <a:cs typeface="Calibri" panose="020F0502020204030204" pitchFamily="34" charset="0"/>
              </a:rPr>
              <a:t>Cabrera</a:t>
            </a:r>
            <a:endParaRPr lang="en-US" sz="1800"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602899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a:extLst>
            <a:ext uri="{FF2B5EF4-FFF2-40B4-BE49-F238E27FC236}">
              <a16:creationId xmlns:a16="http://schemas.microsoft.com/office/drawing/2014/main" id="{764DA360-2F16-D56D-2471-46DCB8C5E8F6}"/>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F5A4C8BF-C8B3-D4E6-21FA-5FDB04DFCED7}"/>
              </a:ext>
            </a:extLst>
          </p:cNvPr>
          <p:cNvSpPr txBox="1"/>
          <p:nvPr/>
        </p:nvSpPr>
        <p:spPr>
          <a:xfrm>
            <a:off x="751114" y="3851359"/>
            <a:ext cx="7402860" cy="1815882"/>
          </a:xfrm>
          <a:prstGeom prst="rect">
            <a:avLst/>
          </a:prstGeom>
          <a:noFill/>
        </p:spPr>
        <p:txBody>
          <a:bodyPr wrap="square">
            <a:spAutoFit/>
          </a:bodyPr>
          <a:lstStyle/>
          <a:p>
            <a:r>
              <a:rPr lang="ms-MY" sz="2800" kern="0">
                <a:solidFill>
                  <a:schemeClr val="bg1"/>
                </a:solidFill>
                <a:effectLst/>
                <a:latin typeface="Avenir Book" panose="02000503020000020003"/>
                <a:ea typeface="Times New Roman" panose="02020603050405020304" pitchFamily="18" charset="0"/>
                <a:cs typeface="Times New Roman" panose="02020603050405020304" pitchFamily="18" charset="0"/>
              </a:rPr>
              <a:t>Kerana kita ini buatan-Nya, dicipta dalam Kristus Yesus untuk melakukan perbuatan baik, yang telah disediakan terdahulu oleh Allah untuk kita lakukan. </a:t>
            </a:r>
            <a:r>
              <a:rPr lang="en-US" sz="2400">
                <a:solidFill>
                  <a:schemeClr val="bg1"/>
                </a:solidFill>
                <a:effectLst/>
                <a:latin typeface="Avenir Book" panose="02000503020000020003"/>
                <a:ea typeface="Calibri" panose="020F0502020204030204" pitchFamily="34" charset="0"/>
                <a:cs typeface="Times New Roman" panose="02020603050405020304" pitchFamily="18" charset="0"/>
              </a:rPr>
              <a:t>—</a:t>
            </a:r>
            <a:r>
              <a:rPr lang="en-US" sz="2400">
                <a:solidFill>
                  <a:schemeClr val="bg1"/>
                </a:solidFill>
                <a:effectLst/>
                <a:latin typeface="Avenir Book" panose="02000503020000020003"/>
                <a:ea typeface="Calibri" panose="020F0502020204030204" pitchFamily="34" charset="0"/>
                <a:cs typeface="Aptos" panose="020B0004020202020204" pitchFamily="34" charset="0"/>
              </a:rPr>
              <a:t>Efesus 2:10, AVB</a:t>
            </a:r>
            <a:endParaRPr lang="en-MY" sz="2400">
              <a:solidFill>
                <a:schemeClr val="bg1"/>
              </a:solidFill>
              <a:latin typeface="Avenir Book" panose="02000503020000020003"/>
            </a:endParaRPr>
          </a:p>
        </p:txBody>
      </p:sp>
    </p:spTree>
    <p:extLst>
      <p:ext uri="{BB962C8B-B14F-4D97-AF65-F5344CB8AC3E}">
        <p14:creationId xmlns:p14="http://schemas.microsoft.com/office/powerpoint/2010/main" val="3174124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3DFFC-0BE9-FE37-4C15-8EFD011D68FE}"/>
              </a:ext>
            </a:extLst>
          </p:cNvPr>
          <p:cNvSpPr>
            <a:spLocks noGrp="1"/>
          </p:cNvSpPr>
          <p:nvPr>
            <p:ph type="title"/>
          </p:nvPr>
        </p:nvSpPr>
        <p:spPr>
          <a:xfrm>
            <a:off x="265546" y="227071"/>
            <a:ext cx="6451343" cy="1325563"/>
          </a:xfrm>
        </p:spPr>
        <p:txBody>
          <a:bodyPr>
            <a:normAutofit/>
          </a:bodyPr>
          <a:lstStyle/>
          <a:p>
            <a:pPr algn="ctr"/>
            <a:r>
              <a:rPr lang="en-US" sz="40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Aktiviti Pemecah Ais </a:t>
            </a:r>
            <a:endParaRPr lang="pt-BR" sz="4000" dirty="0">
              <a:solidFill>
                <a:schemeClr val="bg1">
                  <a:lumMod val="95000"/>
                </a:schemeClr>
              </a:solidFill>
              <a:latin typeface="Montserrat" panose="00000500000000000000" pitchFamily="50" charset="0"/>
            </a:endParaRPr>
          </a:p>
        </p:txBody>
      </p:sp>
      <p:sp>
        <p:nvSpPr>
          <p:cNvPr id="3" name="Content Placeholder 2">
            <a:extLst>
              <a:ext uri="{FF2B5EF4-FFF2-40B4-BE49-F238E27FC236}">
                <a16:creationId xmlns:a16="http://schemas.microsoft.com/office/drawing/2014/main" id="{89FA71B7-5885-00B9-0A8C-B148596EB0A0}"/>
              </a:ext>
            </a:extLst>
          </p:cNvPr>
          <p:cNvSpPr>
            <a:spLocks noGrp="1"/>
          </p:cNvSpPr>
          <p:nvPr>
            <p:ph idx="1"/>
          </p:nvPr>
        </p:nvSpPr>
        <p:spPr>
          <a:xfrm>
            <a:off x="733778" y="2001116"/>
            <a:ext cx="9155289" cy="4351338"/>
          </a:xfrm>
        </p:spPr>
        <p:txBody>
          <a:bodyPr/>
          <a:lstStyle/>
          <a:p>
            <a:pPr marL="0" indent="0" algn="ctr">
              <a:buNone/>
            </a:pPr>
            <a:endParaRPr lang="en-US" sz="3200" i="1" kern="100" dirty="0">
              <a:effectLst/>
              <a:latin typeface="Avenir Book" panose="02000503020000020003" pitchFamily="2" charset="0"/>
              <a:ea typeface="Calibri" panose="020F0502020204030204" pitchFamily="34" charset="0"/>
              <a:cs typeface="Times New Roman" panose="02020603050405020304" pitchFamily="18" charset="0"/>
            </a:endParaRPr>
          </a:p>
          <a:p>
            <a:pPr>
              <a:buFont typeface="Wingdings" pitchFamily="2" charset="2"/>
              <a:buChar char="v"/>
            </a:pPr>
            <a:r>
              <a:rPr lang="en-US" b="1" kern="100">
                <a:solidFill>
                  <a:srgbClr val="A1646A"/>
                </a:solidFill>
                <a:effectLst/>
                <a:latin typeface="Avenir Book" panose="02000503020000020003" pitchFamily="2" charset="0"/>
                <a:ea typeface="Calibri" panose="020F0502020204030204" pitchFamily="34" charset="0"/>
                <a:cs typeface="Times New Roman" panose="02020603050405020304" pitchFamily="18" charset="0"/>
              </a:rPr>
              <a:t> Perkenalkan diri anda dan kongsikan satu perkara yang anda inginkan/idamkan: </a:t>
            </a:r>
            <a:endParaRPr lang="en-US" kern="100" dirty="0">
              <a:solidFill>
                <a:srgbClr val="A1646A"/>
              </a:solidFill>
              <a:effectLst/>
              <a:latin typeface="Avenir Book" panose="02000503020000020003" pitchFamily="2" charset="0"/>
              <a:ea typeface="Calibri" panose="020F0502020204030204" pitchFamily="34" charset="0"/>
              <a:cs typeface="Times New Roman" panose="02020603050405020304" pitchFamily="18" charset="0"/>
            </a:endParaRPr>
          </a:p>
          <a:p>
            <a:endParaRPr lang="en-US" sz="2400" kern="100" dirty="0">
              <a:solidFill>
                <a:srgbClr val="A1646A"/>
              </a:solidFill>
              <a:effectLst/>
              <a:latin typeface="Avenir Book" panose="02000503020000020003" pitchFamily="2" charset="0"/>
              <a:ea typeface="Calibri" panose="020F0502020204030204" pitchFamily="34" charset="0"/>
              <a:cs typeface="Times New Roman" panose="02020603050405020304" pitchFamily="18" charset="0"/>
            </a:endParaRPr>
          </a:p>
          <a:p>
            <a:pPr indent="690563"/>
            <a:r>
              <a:rPr lang="en-US" sz="2400" kern="100">
                <a:solidFill>
                  <a:srgbClr val="A1646A"/>
                </a:solidFill>
                <a:latin typeface="Avenir Book" panose="02000503020000020003" pitchFamily="2" charset="0"/>
                <a:ea typeface="Calibri" panose="020F0502020204030204" pitchFamily="34" charset="0"/>
                <a:cs typeface="Times New Roman" panose="02020603050405020304" pitchFamily="18" charset="0"/>
              </a:rPr>
              <a:t>Makanan kegemaran</a:t>
            </a:r>
            <a:endParaRPr lang="en-US" sz="2400" kern="100" dirty="0">
              <a:solidFill>
                <a:srgbClr val="A1646A"/>
              </a:solidFill>
              <a:effectLst/>
              <a:latin typeface="Avenir Book" panose="02000503020000020003" pitchFamily="2" charset="0"/>
              <a:ea typeface="Calibri" panose="020F0502020204030204" pitchFamily="34" charset="0"/>
              <a:cs typeface="Times New Roman" panose="02020603050405020304" pitchFamily="18" charset="0"/>
            </a:endParaRPr>
          </a:p>
          <a:p>
            <a:pPr indent="690563"/>
            <a:r>
              <a:rPr lang="en-US" sz="2400" kern="100">
                <a:solidFill>
                  <a:srgbClr val="A1646A"/>
                </a:solidFill>
                <a:latin typeface="Avenir Book" panose="02000503020000020003" pitchFamily="2" charset="0"/>
                <a:ea typeface="Calibri" panose="020F0502020204030204" pitchFamily="34" charset="0"/>
                <a:cs typeface="Times New Roman" panose="02020603050405020304" pitchFamily="18" charset="0"/>
              </a:rPr>
              <a:t>H</a:t>
            </a:r>
            <a:r>
              <a:rPr lang="en-US" sz="2400" kern="100">
                <a:solidFill>
                  <a:srgbClr val="A1646A"/>
                </a:solidFill>
                <a:effectLst/>
                <a:latin typeface="Avenir Book" panose="02000503020000020003" pitchFamily="2" charset="0"/>
                <a:ea typeface="Calibri" panose="020F0502020204030204" pitchFamily="34" charset="0"/>
                <a:cs typeface="Times New Roman" panose="02020603050405020304" pitchFamily="18" charset="0"/>
              </a:rPr>
              <a:t>obi </a:t>
            </a:r>
            <a:endParaRPr lang="en-US" sz="2400" kern="100" dirty="0">
              <a:solidFill>
                <a:srgbClr val="A1646A"/>
              </a:solidFill>
              <a:effectLst/>
              <a:latin typeface="Avenir Book" panose="02000503020000020003" pitchFamily="2" charset="0"/>
              <a:ea typeface="Calibri" panose="020F0502020204030204" pitchFamily="34" charset="0"/>
              <a:cs typeface="Times New Roman" panose="02020603050405020304" pitchFamily="18" charset="0"/>
            </a:endParaRPr>
          </a:p>
          <a:p>
            <a:pPr indent="690563"/>
            <a:r>
              <a:rPr lang="en-US" sz="2400" kern="100">
                <a:solidFill>
                  <a:srgbClr val="A1646A"/>
                </a:solidFill>
                <a:latin typeface="Avenir Book" panose="02000503020000020003" pitchFamily="2" charset="0"/>
                <a:ea typeface="Calibri" panose="020F0502020204030204" pitchFamily="34" charset="0"/>
                <a:cs typeface="Times New Roman" panose="02020603050405020304" pitchFamily="18" charset="0"/>
              </a:rPr>
              <a:t>Apa-apa sahaja yang lain</a:t>
            </a:r>
            <a:endParaRPr lang="en-US" sz="2400" kern="100" dirty="0">
              <a:solidFill>
                <a:srgbClr val="A1646A"/>
              </a:solidFill>
              <a:effectLst/>
              <a:latin typeface="Avenir Book" panose="02000503020000020003" pitchFamily="2" charset="0"/>
              <a:ea typeface="Calibri" panose="020F0502020204030204" pitchFamily="34" charset="0"/>
              <a:cs typeface="Times New Roman" panose="02020603050405020304" pitchFamily="18" charset="0"/>
            </a:endParaRPr>
          </a:p>
          <a:p>
            <a:endParaRPr lang="en-US"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pt-BR" dirty="0"/>
          </a:p>
        </p:txBody>
      </p:sp>
    </p:spTree>
    <p:extLst>
      <p:ext uri="{BB962C8B-B14F-4D97-AF65-F5344CB8AC3E}">
        <p14:creationId xmlns:p14="http://schemas.microsoft.com/office/powerpoint/2010/main" val="401858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3DFFC-0BE9-FE37-4C15-8EFD011D68FE}"/>
              </a:ext>
            </a:extLst>
          </p:cNvPr>
          <p:cNvSpPr>
            <a:spLocks noGrp="1"/>
          </p:cNvSpPr>
          <p:nvPr>
            <p:ph type="title"/>
          </p:nvPr>
        </p:nvSpPr>
        <p:spPr>
          <a:xfrm>
            <a:off x="265545" y="217344"/>
            <a:ext cx="9959109" cy="1325563"/>
          </a:xfrm>
        </p:spPr>
        <p:txBody>
          <a:bodyPr>
            <a:normAutofit/>
          </a:bodyPr>
          <a:lstStyle/>
          <a:p>
            <a:pPr algn="ctr"/>
            <a:r>
              <a:rPr lang="en-US" sz="32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Sessi </a:t>
            </a:r>
            <a:r>
              <a:rPr lang="en-US" sz="3200"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1</a:t>
            </a:r>
            <a:r>
              <a:rPr lang="en-US" sz="32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r>
              <a:rPr lang="en-US" sz="3200" b="1" i="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Identity </a:t>
            </a:r>
            <a:r>
              <a:rPr lang="en-US" sz="32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(Identiti)</a:t>
            </a:r>
            <a:endParaRPr lang="pt-BR" sz="3200" dirty="0">
              <a:solidFill>
                <a:schemeClr val="bg1">
                  <a:lumMod val="95000"/>
                </a:schemeClr>
              </a:solidFill>
              <a:latin typeface="Montserrat" panose="00000500000000000000" pitchFamily="50" charset="0"/>
            </a:endParaRPr>
          </a:p>
        </p:txBody>
      </p:sp>
      <p:sp>
        <p:nvSpPr>
          <p:cNvPr id="3" name="Content Placeholder 2">
            <a:extLst>
              <a:ext uri="{FF2B5EF4-FFF2-40B4-BE49-F238E27FC236}">
                <a16:creationId xmlns:a16="http://schemas.microsoft.com/office/drawing/2014/main" id="{89FA71B7-5885-00B9-0A8C-B148596EB0A0}"/>
              </a:ext>
            </a:extLst>
          </p:cNvPr>
          <p:cNvSpPr>
            <a:spLocks noGrp="1"/>
          </p:cNvSpPr>
          <p:nvPr>
            <p:ph idx="1"/>
          </p:nvPr>
        </p:nvSpPr>
        <p:spPr>
          <a:xfrm>
            <a:off x="265545" y="2238183"/>
            <a:ext cx="9959109" cy="3993284"/>
          </a:xfrm>
        </p:spPr>
        <p:txBody>
          <a:bodyPr>
            <a:normAutofit/>
          </a:bodyPr>
          <a:lstStyle/>
          <a:p>
            <a:pPr marR="0" lvl="0">
              <a:lnSpc>
                <a:spcPct val="160000"/>
              </a:lnSpc>
              <a:spcAft>
                <a:spcPts val="800"/>
              </a:spcAft>
              <a:buSzPts val="1000"/>
              <a:buFont typeface="Wingdings" pitchFamily="2" charset="2"/>
              <a:buChar char="v"/>
              <a:tabLst>
                <a:tab pos="457200" algn="l"/>
              </a:tabLst>
            </a:pPr>
            <a:r>
              <a:rPr lang="en-US"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a:t>
            </a:r>
            <a:r>
              <a:rPr lang="en-US" b="1" kern="10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ktiviti Interaktif</a:t>
            </a:r>
            <a:r>
              <a:rPr lang="en-US"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t>
            </a:r>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endParaRPr lang="en-US"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lvl="1">
              <a:lnSpc>
                <a:spcPct val="100000"/>
              </a:lnSpc>
              <a:spcAft>
                <a:spcPts val="800"/>
              </a:spcAft>
              <a:buSzPts val="1000"/>
              <a:tabLst>
                <a:tab pos="914400" algn="l"/>
              </a:tabLst>
            </a:pPr>
            <a:r>
              <a:rPr lang="en-US"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“Siapakah Saya?”—</a:t>
            </a:r>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Renungkan dan tuliskan identiti diri anda menurut persepsi anda dan  menurut  bagaimana anda percaya Tuhan melihat anda. </a:t>
            </a:r>
            <a:endParaRPr lang="en-US"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R="0" lvl="1">
              <a:lnSpc>
                <a:spcPct val="100000"/>
              </a:lnSpc>
              <a:spcAft>
                <a:spcPts val="800"/>
              </a:spcAft>
              <a:buSzPts val="1000"/>
              <a:tabLst>
                <a:tab pos="914400" algn="l"/>
              </a:tabLst>
            </a:pPr>
            <a:r>
              <a:rPr lang="en-US"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PERBINCANGAN KUMPULAN:</a:t>
            </a:r>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B</a:t>
            </a:r>
            <a:r>
              <a:rPr lang="en-US" kern="10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erbahagi kepada kumpulan-kumpulan kecil untuk berkongsi pandangan dan berbincang mengenai bagaimana pemahaman tentang identiti dalam Kristus memberi kesan kepada kehidupan anda. </a:t>
            </a:r>
            <a:endParaRPr lang="en-US"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pt-BR" dirty="0"/>
          </a:p>
        </p:txBody>
      </p:sp>
    </p:spTree>
    <p:extLst>
      <p:ext uri="{BB962C8B-B14F-4D97-AF65-F5344CB8AC3E}">
        <p14:creationId xmlns:p14="http://schemas.microsoft.com/office/powerpoint/2010/main" val="3980296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89BAB-5006-4A45-112D-A05D9EF3EBB5}"/>
              </a:ext>
            </a:extLst>
          </p:cNvPr>
          <p:cNvSpPr>
            <a:spLocks noGrp="1"/>
          </p:cNvSpPr>
          <p:nvPr>
            <p:ph type="title"/>
          </p:nvPr>
        </p:nvSpPr>
        <p:spPr>
          <a:xfrm>
            <a:off x="338580" y="365125"/>
            <a:ext cx="9964918" cy="1325563"/>
          </a:xfrm>
        </p:spPr>
        <p:txBody>
          <a:bodyPr>
            <a:normAutofit/>
          </a:bodyPr>
          <a:lstStyle/>
          <a:p>
            <a:pPr algn="ctr"/>
            <a:r>
              <a:rPr lang="en-US" sz="32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Sessi </a:t>
            </a:r>
            <a:r>
              <a:rPr lang="en-US" sz="3200"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2</a:t>
            </a:r>
            <a:r>
              <a:rPr lang="en-US" sz="32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r>
              <a:rPr lang="en-US" sz="3200" b="1" i="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Intimacy </a:t>
            </a:r>
            <a:r>
              <a:rPr lang="en-US" sz="32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(Keintiman)</a:t>
            </a:r>
            <a:endParaRPr lang="pt-BR" sz="3200" dirty="0">
              <a:solidFill>
                <a:schemeClr val="bg1">
                  <a:lumMod val="95000"/>
                </a:schemeClr>
              </a:solidFill>
              <a:latin typeface="Montserrat" panose="00000500000000000000" pitchFamily="50" charset="0"/>
            </a:endParaRPr>
          </a:p>
        </p:txBody>
      </p:sp>
      <p:sp>
        <p:nvSpPr>
          <p:cNvPr id="3" name="Content Placeholder 2">
            <a:extLst>
              <a:ext uri="{FF2B5EF4-FFF2-40B4-BE49-F238E27FC236}">
                <a16:creationId xmlns:a16="http://schemas.microsoft.com/office/drawing/2014/main" id="{9BBC060B-A623-D22C-46BD-444726E4B991}"/>
              </a:ext>
            </a:extLst>
          </p:cNvPr>
          <p:cNvSpPr>
            <a:spLocks noGrp="1"/>
          </p:cNvSpPr>
          <p:nvPr>
            <p:ph idx="1"/>
          </p:nvPr>
        </p:nvSpPr>
        <p:spPr>
          <a:xfrm>
            <a:off x="338579" y="1778491"/>
            <a:ext cx="9964918" cy="4820272"/>
          </a:xfrm>
        </p:spPr>
        <p:txBody>
          <a:bodyPr>
            <a:normAutofit/>
          </a:bodyPr>
          <a:lstStyle/>
          <a:p>
            <a:pPr algn="ctr">
              <a:buFont typeface="Wingdings" pitchFamily="2" charset="2"/>
              <a:buChar char="v"/>
            </a:pPr>
            <a:r>
              <a:rPr lang="en-US">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r>
              <a:rPr lang="en-US"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Bincangkan tentang kepentingan keintiman dengan Tuhan:</a:t>
            </a:r>
            <a:endParaRPr lang="en-US"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indent="0" algn="ctr">
              <a:buNone/>
            </a:pPr>
            <a:endParaRPr lang="en-US"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indent="0" algn="ctr">
              <a:buNone/>
            </a:pPr>
            <a:r>
              <a:rPr lang="en-US">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t>
            </a:r>
            <a:r>
              <a:rPr lang="ms-MY" sz="3200" kern="0">
                <a:solidFill>
                  <a:schemeClr val="bg1"/>
                </a:solidFill>
                <a:effectLst/>
                <a:latin typeface="Avenir Book" panose="02000503020000020003"/>
                <a:ea typeface="Times New Roman" panose="02020603050405020304" pitchFamily="18" charset="0"/>
                <a:cs typeface="Times New Roman" panose="02020603050405020304" pitchFamily="18" charset="0"/>
              </a:rPr>
              <a:t>Aku pokok anggur dan kamu ranting-rantingnya. Jika kamu tetap di dalam-Ku dan Aku di dalammu, kamu akan berbuah lebat. Tanpa-Ku, kamu tidak dapat menghasilkan apa-apa</a:t>
            </a:r>
            <a:r>
              <a:rPr lang="en-US">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r>
              <a:rPr lang="en-US"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(John 15:5, NKJV).</a:t>
            </a:r>
            <a:endParaRPr lang="pt-BR" dirty="0">
              <a:solidFill>
                <a:schemeClr val="bg1">
                  <a:lumMod val="95000"/>
                </a:schemeClr>
              </a:solidFill>
            </a:endParaRPr>
          </a:p>
        </p:txBody>
      </p:sp>
    </p:spTree>
    <p:extLst>
      <p:ext uri="{BB962C8B-B14F-4D97-AF65-F5344CB8AC3E}">
        <p14:creationId xmlns:p14="http://schemas.microsoft.com/office/powerpoint/2010/main" val="3931073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A881FF71-2283-F626-1348-DD49E093D3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B32475-2ED5-DBC3-3F89-F6D7F5EF5AE0}"/>
              </a:ext>
            </a:extLst>
          </p:cNvPr>
          <p:cNvSpPr>
            <a:spLocks noGrp="1"/>
          </p:cNvSpPr>
          <p:nvPr>
            <p:ph type="title"/>
          </p:nvPr>
        </p:nvSpPr>
        <p:spPr>
          <a:xfrm>
            <a:off x="338580" y="301095"/>
            <a:ext cx="9964918" cy="1034697"/>
          </a:xfrm>
        </p:spPr>
        <p:txBody>
          <a:bodyPr>
            <a:normAutofit/>
          </a:bodyPr>
          <a:lstStyle/>
          <a:p>
            <a:pPr algn="ctr"/>
            <a:r>
              <a:rPr lang="en-US" sz="2800" b="1" kern="10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Aktiviti I</a:t>
            </a:r>
            <a:r>
              <a:rPr lang="en-US" sz="28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nteraktif </a:t>
            </a:r>
            <a:r>
              <a:rPr lang="en-US" sz="2800"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br>
              <a:rPr lang="en-US" sz="2800"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br>
            <a:endParaRPr lang="pt-BR" sz="2800" dirty="0">
              <a:solidFill>
                <a:schemeClr val="bg1">
                  <a:lumMod val="95000"/>
                </a:schemeClr>
              </a:solidFill>
              <a:latin typeface="Montserrat" panose="00000500000000000000" pitchFamily="50" charset="0"/>
            </a:endParaRPr>
          </a:p>
        </p:txBody>
      </p:sp>
      <p:sp>
        <p:nvSpPr>
          <p:cNvPr id="3" name="Content Placeholder 2">
            <a:extLst>
              <a:ext uri="{FF2B5EF4-FFF2-40B4-BE49-F238E27FC236}">
                <a16:creationId xmlns:a16="http://schemas.microsoft.com/office/drawing/2014/main" id="{4F92233B-C350-1FD0-BC47-851F96E6AA75}"/>
              </a:ext>
            </a:extLst>
          </p:cNvPr>
          <p:cNvSpPr>
            <a:spLocks noGrp="1"/>
          </p:cNvSpPr>
          <p:nvPr>
            <p:ph idx="1"/>
          </p:nvPr>
        </p:nvSpPr>
        <p:spPr>
          <a:xfrm>
            <a:off x="338580" y="1335792"/>
            <a:ext cx="9964918" cy="5065007"/>
          </a:xfrm>
        </p:spPr>
        <p:txBody>
          <a:bodyPr>
            <a:normAutofit fontScale="92500" lnSpcReduction="20000"/>
          </a:bodyPr>
          <a:lstStyle/>
          <a:p>
            <a:pPr marR="0" lvl="1">
              <a:lnSpc>
                <a:spcPct val="107000"/>
              </a:lnSpc>
              <a:spcAft>
                <a:spcPts val="800"/>
              </a:spcAft>
              <a:buSzPts val="1000"/>
              <a:buFont typeface="Wingdings" pitchFamily="2" charset="2"/>
              <a:buChar char="v"/>
              <a:tabLst>
                <a:tab pos="914400" algn="l"/>
              </a:tabLst>
            </a:pPr>
            <a:r>
              <a:rPr lang="en-US" sz="26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Akronim ABIDE</a:t>
            </a:r>
            <a:r>
              <a:rPr lang="en-US"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t>
            </a:r>
            <a:endParaRPr lang="en-US"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R="0" lvl="1" indent="233363">
              <a:lnSpc>
                <a:spcPct val="107000"/>
              </a:lnSpc>
              <a:spcAft>
                <a:spcPts val="800"/>
              </a:spcAft>
              <a:buSzPts val="1000"/>
              <a:tabLst>
                <a:tab pos="914400" algn="l"/>
              </a:tabLst>
            </a:pPr>
            <a:r>
              <a:rPr lang="en-US" i="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 – Sentiasa mencari hadirat-Nya. </a:t>
            </a:r>
            <a:endParaRPr lang="en-US"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R="0" lvl="1" indent="233363">
              <a:lnSpc>
                <a:spcPct val="107000"/>
              </a:lnSpc>
              <a:spcAft>
                <a:spcPts val="800"/>
              </a:spcAft>
              <a:buSzPts val="1000"/>
              <a:tabLst>
                <a:tab pos="914400" algn="l"/>
              </a:tabLst>
            </a:pPr>
            <a:r>
              <a:rPr lang="en-US" i="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B – Percaya kepada janji-Nya. </a:t>
            </a:r>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endParaRPr lang="en-US"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R="0" lvl="1" indent="233363">
              <a:lnSpc>
                <a:spcPct val="107000"/>
              </a:lnSpc>
              <a:spcAft>
                <a:spcPts val="800"/>
              </a:spcAft>
              <a:buSzPts val="1000"/>
              <a:tabLst>
                <a:tab pos="914400" algn="l"/>
              </a:tabLst>
            </a:pPr>
            <a:r>
              <a:rPr lang="en-US" i="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 – Berjalan dengan intim bersama-Nya. </a:t>
            </a:r>
            <a:endPar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R="0" lvl="1" indent="233363">
              <a:lnSpc>
                <a:spcPct val="107000"/>
              </a:lnSpc>
              <a:spcAft>
                <a:spcPts val="800"/>
              </a:spcAft>
              <a:buSzPts val="1000"/>
              <a:tabLst>
                <a:tab pos="914400" algn="l"/>
              </a:tabLst>
            </a:pPr>
            <a:r>
              <a:rPr lang="en-US" i="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D – Bergantung pada kekuatan-Nya. </a:t>
            </a:r>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p>
          <a:p>
            <a:pPr marR="0" lvl="1" indent="233363">
              <a:lnSpc>
                <a:spcPct val="107000"/>
              </a:lnSpc>
              <a:spcAft>
                <a:spcPts val="800"/>
              </a:spcAft>
              <a:buSzPts val="1000"/>
              <a:tabLst>
                <a:tab pos="914400" algn="l"/>
              </a:tabLst>
            </a:pPr>
            <a:r>
              <a:rPr lang="en-US" i="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E – Bertahan dalam iman. </a:t>
            </a:r>
            <a:endParaRPr lang="en-US"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457200" marR="0" lvl="1" indent="0">
              <a:lnSpc>
                <a:spcPct val="107000"/>
              </a:lnSpc>
              <a:spcAft>
                <a:spcPts val="800"/>
              </a:spcAft>
              <a:buSzPts val="1000"/>
              <a:buNone/>
              <a:tabLst>
                <a:tab pos="914400" algn="l"/>
              </a:tabLst>
            </a:pPr>
            <a:endParaRPr lang="en-US"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buNone/>
            </a:pPr>
            <a:r>
              <a:rPr lang="en-US" sz="26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Berjalan Berdoa</a:t>
            </a:r>
            <a:r>
              <a:rPr lang="en-US"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t>
            </a:r>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Berjalan sekejap untuk meluangkan masa dalam doa senyap, merenungkan hubungan anda dengan Tuhan. </a:t>
            </a:r>
          </a:p>
          <a:p>
            <a:pPr marR="0" lvl="1">
              <a:lnSpc>
                <a:spcPct val="107000"/>
              </a:lnSpc>
              <a:spcAft>
                <a:spcPts val="800"/>
              </a:spcAft>
              <a:buSzPts val="1000"/>
              <a:buFont typeface="Wingdings" pitchFamily="2" charset="2"/>
              <a:buChar char="v"/>
              <a:tabLst>
                <a:tab pos="914400" algn="l"/>
              </a:tabLst>
            </a:pPr>
            <a:endParaRPr lang="en-US"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sz="24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endParaRPr lang="pt-BR" sz="2400" dirty="0">
              <a:solidFill>
                <a:schemeClr val="bg1">
                  <a:lumMod val="95000"/>
                </a:schemeClr>
              </a:solidFill>
            </a:endParaRPr>
          </a:p>
        </p:txBody>
      </p:sp>
    </p:spTree>
    <p:extLst>
      <p:ext uri="{BB962C8B-B14F-4D97-AF65-F5344CB8AC3E}">
        <p14:creationId xmlns:p14="http://schemas.microsoft.com/office/powerpoint/2010/main" val="3392484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2D8B7642-B380-32C7-9D9D-95627B44C1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D13955-49D2-B58E-D7F6-49F7AA5CB8AD}"/>
              </a:ext>
            </a:extLst>
          </p:cNvPr>
          <p:cNvSpPr>
            <a:spLocks noGrp="1"/>
          </p:cNvSpPr>
          <p:nvPr>
            <p:ph type="title"/>
          </p:nvPr>
        </p:nvSpPr>
        <p:spPr>
          <a:xfrm>
            <a:off x="338580" y="301095"/>
            <a:ext cx="9964918" cy="1034697"/>
          </a:xfrm>
        </p:spPr>
        <p:txBody>
          <a:bodyPr>
            <a:normAutofit fontScale="90000"/>
          </a:bodyPr>
          <a:lstStyle/>
          <a:p>
            <a:pPr algn="ctr"/>
            <a:br>
              <a:rPr lang="en-US" sz="28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br>
            <a:r>
              <a:rPr lang="en-US" sz="31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Sessi 3: </a:t>
            </a:r>
            <a:r>
              <a:rPr lang="en-US" sz="3100" b="1" i="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Intention </a:t>
            </a:r>
            <a:r>
              <a:rPr lang="en-US" sz="31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(Niat)</a:t>
            </a:r>
            <a:r>
              <a:rPr lang="en-US" sz="3100"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br>
              <a:rPr lang="en-US" sz="2800"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br>
            <a:endParaRPr lang="pt-BR" sz="2800" dirty="0">
              <a:solidFill>
                <a:schemeClr val="bg1">
                  <a:lumMod val="95000"/>
                </a:schemeClr>
              </a:solidFill>
              <a:latin typeface="Montserrat" panose="00000500000000000000" pitchFamily="50" charset="0"/>
            </a:endParaRPr>
          </a:p>
        </p:txBody>
      </p:sp>
      <p:sp>
        <p:nvSpPr>
          <p:cNvPr id="3" name="Content Placeholder 2">
            <a:extLst>
              <a:ext uri="{FF2B5EF4-FFF2-40B4-BE49-F238E27FC236}">
                <a16:creationId xmlns:a16="http://schemas.microsoft.com/office/drawing/2014/main" id="{DE9525A3-DB4F-50DB-44B2-D4F10A2C7618}"/>
              </a:ext>
            </a:extLst>
          </p:cNvPr>
          <p:cNvSpPr>
            <a:spLocks noGrp="1"/>
          </p:cNvSpPr>
          <p:nvPr>
            <p:ph idx="1"/>
          </p:nvPr>
        </p:nvSpPr>
        <p:spPr>
          <a:xfrm>
            <a:off x="338580" y="1335792"/>
            <a:ext cx="9964918" cy="5065007"/>
          </a:xfrm>
        </p:spPr>
        <p:txBody>
          <a:bodyPr>
            <a:normAutofit/>
          </a:bodyPr>
          <a:lstStyle/>
          <a:p>
            <a:pPr>
              <a:lnSpc>
                <a:spcPct val="107000"/>
              </a:lnSpc>
              <a:spcAft>
                <a:spcPts val="800"/>
              </a:spcAft>
              <a:buSzPts val="1000"/>
              <a:buFont typeface="Wingdings" pitchFamily="2" charset="2"/>
              <a:buChar char="v"/>
              <a:tabLst>
                <a:tab pos="457200" algn="l"/>
              </a:tabLst>
            </a:pPr>
            <a:r>
              <a:rPr lang="en-US" sz="24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Bincangkan konsep hidup secara sengaja dengan  niat untuk Tuhan dengan menggunakan Efesus 2:10</a:t>
            </a:r>
            <a:r>
              <a:rPr lang="en-US" sz="2400"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t>
            </a:r>
          </a:p>
          <a:p>
            <a:pPr marR="0" lvl="0">
              <a:lnSpc>
                <a:spcPct val="107000"/>
              </a:lnSpc>
              <a:spcAft>
                <a:spcPts val="800"/>
              </a:spcAft>
              <a:buSzPts val="1000"/>
              <a:buFont typeface="Wingdings" pitchFamily="2" charset="2"/>
              <a:buChar char="v"/>
              <a:tabLst>
                <a:tab pos="457200" algn="l"/>
              </a:tabLst>
            </a:pPr>
            <a:r>
              <a:rPr lang="en-US" sz="2400" b="1" kern="10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Aktiviti I</a:t>
            </a:r>
            <a:r>
              <a:rPr lang="en-US" sz="24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nteraktif: </a:t>
            </a:r>
            <a:endParaRPr lang="en-US" sz="2400" b="1"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R="0" lvl="1">
              <a:lnSpc>
                <a:spcPct val="107000"/>
              </a:lnSpc>
              <a:spcAft>
                <a:spcPts val="800"/>
              </a:spcAft>
              <a:buSzPts val="1000"/>
              <a:tabLst>
                <a:tab pos="914400" algn="l"/>
              </a:tabLst>
            </a:pPr>
            <a:r>
              <a:rPr lang="en-US"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Refleksi Legasi:</a:t>
            </a:r>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Tuliskan apakah legasi yang anda ingin tinggalkan dan bagaimana anda hidup dengan niat untuk mencapainya. </a:t>
            </a:r>
            <a:endParaRPr lang="en-US"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R="0" lvl="1">
              <a:lnSpc>
                <a:spcPct val="107000"/>
              </a:lnSpc>
              <a:spcAft>
                <a:spcPts val="800"/>
              </a:spcAft>
              <a:buSzPts val="1000"/>
              <a:tabLst>
                <a:tab pos="914400" algn="l"/>
              </a:tabLst>
            </a:pPr>
            <a:r>
              <a:rPr lang="en-US"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PERBINCANGAN KUMPULAN:</a:t>
            </a:r>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Kongsikan refleksi anda dan bincangkan langkah-langkah praktikal yang boleh diambil untuk hidup dengan niat dan secara sengaja untuk Tuhan. </a:t>
            </a:r>
            <a:endParaRPr lang="en-US"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R="0" lvl="1">
              <a:lnSpc>
                <a:spcPct val="107000"/>
              </a:lnSpc>
              <a:spcAft>
                <a:spcPts val="800"/>
              </a:spcAft>
              <a:buSzPts val="1000"/>
              <a:buFont typeface="Wingdings" pitchFamily="2" charset="2"/>
              <a:buChar char="v"/>
              <a:tabLst>
                <a:tab pos="914400" algn="l"/>
              </a:tabLst>
            </a:pPr>
            <a:endParaRPr lang="pt-BR" sz="2400" dirty="0">
              <a:solidFill>
                <a:schemeClr val="bg1">
                  <a:lumMod val="95000"/>
                </a:schemeClr>
              </a:solidFill>
            </a:endParaRPr>
          </a:p>
        </p:txBody>
      </p:sp>
    </p:spTree>
    <p:extLst>
      <p:ext uri="{BB962C8B-B14F-4D97-AF65-F5344CB8AC3E}">
        <p14:creationId xmlns:p14="http://schemas.microsoft.com/office/powerpoint/2010/main" val="2902205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B050117-6E93-412E-CFA7-5C301B527E37}"/>
              </a:ext>
            </a:extLst>
          </p:cNvPr>
          <p:cNvSpPr>
            <a:spLocks noGrp="1"/>
          </p:cNvSpPr>
          <p:nvPr>
            <p:ph idx="1"/>
          </p:nvPr>
        </p:nvSpPr>
        <p:spPr>
          <a:xfrm>
            <a:off x="220133" y="2107847"/>
            <a:ext cx="6711245" cy="4351338"/>
          </a:xfrm>
        </p:spPr>
        <p:txBody>
          <a:bodyPr>
            <a:normAutofit/>
          </a:bodyPr>
          <a:lstStyle/>
          <a:p>
            <a:endParaRPr lang="en-US" sz="28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indent="0" algn="ctr">
              <a:buNone/>
            </a:pPr>
            <a:endParaRPr lang="en-US" dirty="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endParaRPr>
          </a:p>
          <a:p>
            <a:pPr algn="ctr">
              <a:buFont typeface="Wingdings" pitchFamily="2" charset="2"/>
              <a:buChar char="v"/>
            </a:pPr>
            <a:r>
              <a:rPr lang="en-US" sz="28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Adakah anda berkomitmen untuk mengaplikasikan ketiga-tiga prinsip ini dalam kehidupan anda? </a:t>
            </a:r>
            <a:endParaRPr lang="en-US" sz="2800"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indent="0" algn="ctr">
              <a:buNone/>
            </a:pPr>
            <a:endParaRPr lang="en-US" sz="2800"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algn="ctr"/>
            <a:r>
              <a:rPr lang="en-US" b="1" i="1">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I</a:t>
            </a:r>
            <a:r>
              <a:rPr lang="en-US" sz="2800" b="1" i="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dentity </a:t>
            </a:r>
            <a:r>
              <a:rPr lang="en-US" sz="28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(Identiti)</a:t>
            </a:r>
            <a:endParaRPr lang="en-US" sz="2800"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algn="ctr"/>
            <a:r>
              <a:rPr lang="en-US" b="1" i="1">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I</a:t>
            </a:r>
            <a:r>
              <a:rPr lang="en-US" sz="2800" b="1" i="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ntimacy</a:t>
            </a:r>
            <a:r>
              <a:rPr lang="en-US" sz="28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(Keintiman)</a:t>
            </a:r>
            <a:endParaRPr lang="en-US" sz="2800"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algn="ctr"/>
            <a:r>
              <a:rPr lang="en-US" sz="2800" b="1" i="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Intention</a:t>
            </a:r>
            <a:r>
              <a:rPr lang="en-US" sz="2800"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(Niat)</a:t>
            </a:r>
            <a:endParaRPr lang="en-US" sz="2800"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059878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224</TotalTime>
  <Words>557</Words>
  <Application>Microsoft Office PowerPoint</Application>
  <PresentationFormat>Widescreen</PresentationFormat>
  <Paragraphs>58</Paragraphs>
  <Slides>8</Slides>
  <Notes>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8</vt:i4>
      </vt:variant>
    </vt:vector>
  </HeadingPairs>
  <TitlesOfParts>
    <vt:vector size="22" baseType="lpstr">
      <vt:lpstr>Aptos</vt:lpstr>
      <vt:lpstr>Arial</vt:lpstr>
      <vt:lpstr>Avenir Book</vt:lpstr>
      <vt:lpstr>Calibri</vt:lpstr>
      <vt:lpstr>Calibri Light</vt:lpstr>
      <vt:lpstr>Cambria</vt:lpstr>
      <vt:lpstr>Century</vt:lpstr>
      <vt:lpstr>Montserrat</vt:lpstr>
      <vt:lpstr>Montserrat ExtraBold</vt:lpstr>
      <vt:lpstr>Montserrat Light</vt:lpstr>
      <vt:lpstr>Montserrat Medium</vt:lpstr>
      <vt:lpstr>Times New Roman</vt:lpstr>
      <vt:lpstr>Wingdings</vt:lpstr>
      <vt:lpstr>Office Theme</vt:lpstr>
      <vt:lpstr>Kerana kita ini buatan-Nya, dicipta dalam Kristus Yesus untuk melakukan perbuatan baik, yang telah disediakan terdahulu oleh Allah untuk kita lakukan. —Efesus 2:10, AVB</vt:lpstr>
      <vt:lpstr>PowerPoint Presentation</vt:lpstr>
      <vt:lpstr>Aktiviti Pemecah Ais </vt:lpstr>
      <vt:lpstr>Sessi 1: Identity (Identiti)</vt:lpstr>
      <vt:lpstr>Sessi 2: Intimacy (Keintiman)</vt:lpstr>
      <vt:lpstr>Aktiviti Interaktif   </vt:lpstr>
      <vt:lpstr> Sessi 3: Intention (Niat)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God’s love</dc:title>
  <dc:creator>Erika Miike</dc:creator>
  <cp:lastModifiedBy>Faridah Lausin (MAUM)</cp:lastModifiedBy>
  <cp:revision>18</cp:revision>
  <dcterms:created xsi:type="dcterms:W3CDTF">2023-02-14T12:16:54Z</dcterms:created>
  <dcterms:modified xsi:type="dcterms:W3CDTF">2025-05-13T09:25:58Z</dcterms:modified>
</cp:coreProperties>
</file>